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ABF4-6AFD-2FA5-E834-90EA900A5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20D62-5F88-65AF-B4A0-69ABFDECA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9627C-75CF-DE93-26E1-689DBAB0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213F-C809-03D6-2D78-42C81405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5B9E-0509-ACAA-2B88-4ADB3E73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0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4510-6FCE-535C-6937-4296F47B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74805-A414-3BE5-F419-2BF3B7006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A668-2726-1B92-6C63-B290B011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8CED-FBD3-A0EA-4D20-6F63D65F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204F-D09F-7656-176A-C87D20EB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4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F85DB-0783-BDD5-553D-5A77745AD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D81CE-9205-B463-852E-8F31119A1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5645E-4CBB-6A87-5558-FF034983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0F30D-96D3-ADDC-A85C-D9784418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4FABA-2C4E-5EFE-D70B-F7134760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01DD-E2EE-E51E-C727-949291A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A701-87F4-B68A-1F61-F77A7F8B7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9DE18-5EE8-C363-09A3-17B815F7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6CB1-5FA9-FE29-DDBA-7B1F0F69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FAF1-3ED7-D00B-53AB-3AD02BC1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3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251A-A110-9BA4-D7E9-533F3877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A49E-4232-7399-94E7-984FD37B3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4F2E1-BB64-6681-F97C-D262C6BB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EC4C-40D0-E939-DAA8-242559B5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6742-E675-3D63-3624-800DC730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CB30-1C1F-5A10-D63E-337D9ED7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CE8-C5CD-16CD-2544-CBB5295F2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0F06E-A98C-A963-8185-FC619B4C7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D293E-5A19-B57E-1C23-09FB76D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CEC25-57B4-7105-973A-7AEA01C1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B6E38-DA9B-D7EB-6E25-9A600C08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36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A52B-37C0-893C-D33D-7CA946A9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41524-71C4-650D-C099-6065AD9A2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FA4E8-1787-2B5C-AC9E-A5CFF22CB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AD16D-A163-A6C5-E9BB-70AE703B2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C4DD2-54A4-ED32-68C9-826A99C08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BF81D-9ED8-956B-7B73-61C653C0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1A9355-F198-4EBC-540E-65C06754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E79C3-1C80-C039-4D65-60DCC888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5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7BE9-D1BA-B9F1-C5E2-DD08EC3D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957EB-8793-2C4B-0CFD-3F6A11CC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2957F-AEBF-2898-57E2-434C38A0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79DE7-C5BC-9E63-2B3A-27D30183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B6F76-8DB4-D1DD-1759-8CF3BEC4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8CDD0-3146-26B5-FD88-49719527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AE5A1-4F2F-12E6-6947-8F40523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1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E364-EE6F-8626-7D36-8D14BE60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AFE4E-2E18-C4BF-D3C4-59FE9021F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4B56B-FE33-F921-F404-4A5821245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91802-42BF-A61B-7881-7DB19F18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A6ED3-C061-0B1A-8DA2-D5EDA56B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F219A-B56F-E766-30F9-BE700993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4221-AE98-FAD4-3120-AF35749A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BC7CE-B7C8-4FC5-5A91-5EB2BBA5F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24FB1-FB7E-5102-2C83-56AB33CF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F715F-1896-96A0-E91E-C6BFF1E4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31F19-D3B0-83D7-B47B-55882D32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5E034-DE3A-56B8-F6D7-304ECC30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97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42D5E-124B-607E-859E-306C6241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ED31B-6A4A-26B9-C0CB-2B2F75A5B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ADA2B-1689-D74E-8C50-68CDB49F6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3E89A-AB59-4F33-ACE7-90DA0FA61CE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955D-99BC-CE33-44DC-6EA19A5B1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24DF2-590D-A31B-FB10-E354791A5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881F7-0EE5-414F-BEEE-AC65F2AE4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8D90-82DB-711B-B95A-9C6DAE456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CSDS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AE2E9-FB5B-000E-1172-8C3AB8E69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97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9CD2-3695-D28A-FCAC-82D99E734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F3273-3F5E-81B1-6AFE-E7D93F9A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0FFFC-1BD5-3D80-50C0-34A60456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6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C5200-DF68-76E4-7885-C54554B9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EF247-D037-12E4-FB5C-3CE786D43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0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C9D4A-FEF9-C907-34D8-8968216E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D2F80-6251-E3B1-CF4E-30EC2FDB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2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88601-4CB8-BD85-29F4-68455264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1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63425-F759-C0AB-0CE3-94AC5599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4613A-2B3D-1E29-17E5-31566A1F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7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3820A-0E0E-DD71-F6FC-88F2D97F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4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45D94-B704-04BF-0C38-C3C7EC2F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4B93B-EA59-BC9B-D504-3465B7CA9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9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20F69-E8C9-AE92-B0C5-1175269C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A58BE-2A3C-B642-8CB7-6067032E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30A70-6447-3A9C-8518-1092A05B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2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5ED0F-9193-3C1C-FC4B-4046F6B4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05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B827F-D426-4919-DD9C-B937D578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AEAC4-0942-7E71-C676-B2ABBD9C8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6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04A4F-DA87-C3C3-2F77-7F8A1581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36B2E-031B-0CC3-31D9-9545A2DA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5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9872-88BC-1534-627C-A8BC2CC5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6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4AED8-1F04-448B-422D-2D1B6C9B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8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6F804-D073-53FF-4C19-8EC7AE1F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42EB8-0944-C3A9-3229-689D298B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22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CF0F3-9764-C6CC-DB1F-E33D8ACC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19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BC78E-5436-C44F-9A23-64828512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6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09B81-52C0-9C7A-FA3C-490E840E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6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4D7534-0CCC-1B57-5EBC-63865AB7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5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0E5F8-4F23-CB4B-DDA0-CA08EDA9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1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AB0FD-FA3B-9964-3988-FDA7BB9ED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6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F0F9D-163C-F6EE-4228-22584B1B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8E5F2-34F2-1A93-0136-B3B68DF7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41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29400-F98F-C274-7100-1306B1AB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0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5B244-C6C8-985D-32EC-36573BA0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8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673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083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389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745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040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43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23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9A19A-05F6-0AA3-960F-A18E04429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C765F-8362-8BE4-65B8-AB404037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1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DD9963-81F5-4BAF-26D7-A210811E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6C6BD-AC4D-1D97-5AD4-66203D31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51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A8B58-CBC6-FE41-C9AE-8DF4AB72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Office PowerPoint</Application>
  <PresentationFormat>Widescreen</PresentationFormat>
  <Paragraphs>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CSDS WEEK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CSDS WEEK 4</dc:title>
  <dc:creator>Charles Seager</dc:creator>
  <cp:lastModifiedBy>Charles Seager</cp:lastModifiedBy>
  <cp:revision>1</cp:revision>
  <dcterms:created xsi:type="dcterms:W3CDTF">2023-02-23T16:26:07Z</dcterms:created>
  <dcterms:modified xsi:type="dcterms:W3CDTF">2023-02-23T16:42:45Z</dcterms:modified>
</cp:coreProperties>
</file>